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C53751-DEDC-45CE-9A99-BE4D11BE4925}" type="datetimeFigureOut">
              <a:rPr lang="en-US" smtClean="0"/>
              <a:t>2/13/2010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246338-DDF2-4FF1-9322-8CC7C1685E0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Avneet</a:t>
            </a:r>
            <a:r>
              <a:rPr lang="en-US" sz="8000" dirty="0" smtClean="0"/>
              <a:t> </a:t>
            </a:r>
            <a:r>
              <a:rPr lang="en-US" sz="8000" dirty="0" err="1" smtClean="0"/>
              <a:t>Kaur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86746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 smtClean="0"/>
              <a:t>COUNTRY : INDIA </a:t>
            </a:r>
          </a:p>
          <a:p>
            <a:pPr algn="ctr"/>
            <a:r>
              <a:rPr lang="en-US" sz="2400" dirty="0" smtClean="0"/>
              <a:t>SCHOOL-ST.MARK’S GIRLS SER SEC SCHOOL</a:t>
            </a:r>
          </a:p>
          <a:p>
            <a:pPr algn="ctr"/>
            <a:r>
              <a:rPr lang="en-US" sz="2400" dirty="0" smtClean="0"/>
              <a:t>INTREST-READING BOOKS AND LISTINING TO SONGS</a:t>
            </a:r>
          </a:p>
          <a:p>
            <a:pPr algn="ctr"/>
            <a:r>
              <a:rPr lang="en-US" sz="2400" dirty="0" smtClean="0"/>
              <a:t>FAVOURITE SUJECT-MATHS  AND SOCIAL  SCIENCE  </a:t>
            </a:r>
          </a:p>
          <a:p>
            <a:pPr algn="ctr"/>
            <a:r>
              <a:rPr lang="en-US" sz="2400" dirty="0" smtClean="0"/>
              <a:t>E-MAIL ID-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kaurrravneet@g-mail.com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I am glad to be the part of this project !!  </a:t>
            </a:r>
            <a:r>
              <a:rPr lang="en-US" sz="3200" dirty="0" smtClean="0"/>
              <a:t>        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34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Avneet Kaur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Avneet Kaur</dc:title>
  <dc:creator>pc</dc:creator>
  <cp:lastModifiedBy>pc</cp:lastModifiedBy>
  <cp:revision>2</cp:revision>
  <dcterms:created xsi:type="dcterms:W3CDTF">2010-02-13T07:58:26Z</dcterms:created>
  <dcterms:modified xsi:type="dcterms:W3CDTF">2010-02-13T08:13:12Z</dcterms:modified>
</cp:coreProperties>
</file>